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d/PvCB5qLz4iuSdDiRPpsqWmH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70b66407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70b6640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Singleton en los scripts junto a monobehaviour, permite crear una instancia </a:t>
            </a:r>
            <a:r>
              <a:rPr lang="es-CL"/>
              <a:t>única</a:t>
            </a:r>
            <a:r>
              <a:rPr lang="es-CL"/>
              <a:t> y accesible desde cualquier parte del </a:t>
            </a:r>
            <a:r>
              <a:rPr lang="es-CL"/>
              <a:t>código</a:t>
            </a:r>
            <a:r>
              <a:rPr lang="es-CL"/>
              <a:t>. Esto ayuda a no generar miles de instancias y repetidas. Funciona como herencia, pero siempre dentro de monobehaviour.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El shared data es aquel que almacena todos los datos de los objetos del juego, estos objetos son creados a </a:t>
            </a:r>
            <a:r>
              <a:rPr lang="es-CL"/>
              <a:t>través</a:t>
            </a:r>
            <a:r>
              <a:rPr lang="es-CL"/>
              <a:t>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8" name="Google Shape;128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br>
              <a:rPr lang="es-CL"/>
            </a:b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4400" u="none" cap="none" strike="noStrike">
                <a:solidFill>
                  <a:schemeClr val="dk1"/>
                </a:solidFill>
              </a:rPr>
              <a:t>PROYECTO “</a:t>
            </a:r>
            <a:r>
              <a:rPr lang="es-CL" sz="4400">
                <a:solidFill>
                  <a:schemeClr val="dk1"/>
                </a:solidFill>
              </a:rPr>
              <a:t>KualeLand</a:t>
            </a:r>
            <a:r>
              <a:rPr i="0" lang="es-CL" sz="4400" u="none" cap="none" strike="noStrike">
                <a:solidFill>
                  <a:schemeClr val="dk1"/>
                </a:solidFill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2400" u="none" cap="none" strike="noStrike">
                <a:solidFill>
                  <a:schemeClr val="dk1"/>
                </a:solidFill>
              </a:rPr>
              <a:t>PRESENTACIÓN FINAL CAPSTONE</a:t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470b66407b_0_8" title="Diagrama Arquitectura Unity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90" name="Google Shape;190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1" name="Google Shape;1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99" name="Google Shape;199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</a:t>
              </a: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KualeLand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0" y="2169775"/>
            <a:ext cx="4562400" cy="41817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 tecnología y los videojuegos pueden ser una herramienta para ofrecer apoyo y bienestar, ante un público que no esté pasando por buenos momentos o se sientan abrumados por la vida.</a:t>
            </a:r>
            <a:endParaRPr sz="2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776950" y="2177325"/>
            <a:ext cx="5085300" cy="41742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ofrecer una experiencia de videojuego que sirva como un refugio emocional para jugadores que se sientan abrumados o atraviesen momentos difíciles. Para lograrlo, el juego presenta un mundo abierto en 2D con un diseño Pixel Art, donde los jugadores asumirán el papel de un ninja perdido, quien a través de misiones sencillas e interacciones con NPCs recibirá mensajes motivacionales y reflexivos. La problemática se aborda creando un entorno seguro y tranquilo, utilizando mecánicas de juego accesibles, una estética visual reconfortante y un sistema de diálogos inspiradores.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/>
          <p:nvPr/>
        </p:nvSpPr>
        <p:spPr>
          <a:xfrm>
            <a:off x="614525" y="2040581"/>
            <a:ext cx="10962900" cy="40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KualeLand, un videojuego en 2D con diseño Pixel Art que funcione como un refugio emocional para jugadores que se sientan abrumados o atraviesen momentos difíciles, proporcionando un entorno seguro y tranquilo a través de mecánicas de juego accesibles, mensajes motivacionales y una estética reconfortante, asegurando su compatibilidad en PC, web y Android mediante el uso de C# y Unity.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0" name="Google Shape;130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cxnSp>
        <p:nvCxnSpPr>
          <p:cNvPr id="132" name="Google Shape;132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 txBox="1"/>
          <p:nvPr/>
        </p:nvSpPr>
        <p:spPr>
          <a:xfrm>
            <a:off x="343350" y="2631875"/>
            <a:ext cx="60585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6723325" y="2631875"/>
            <a:ext cx="45237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juego optimizado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 y género del videojuego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6"/>
          <p:cNvSpPr txBox="1"/>
          <p:nvPr/>
        </p:nvSpPr>
        <p:spPr>
          <a:xfrm>
            <a:off x="720200" y="27536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 (GDD)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986825" y="2773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303700" y="26117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6913" y="385385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425" y="385427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975" y="4436700"/>
            <a:ext cx="1924775" cy="19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7" name="Google Shape;1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456"/>
            <a:ext cx="11887201" cy="28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8"/>
          <p:cNvSpPr txBox="1"/>
          <p:nvPr/>
        </p:nvSpPr>
        <p:spPr>
          <a:xfrm>
            <a:off x="724650" y="1970250"/>
            <a:ext cx="10610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principalmente utiliza la arquitectura de componentes para la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videojuegos, enfocando en bloques reutilizables e independientes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025" y="3611050"/>
            <a:ext cx="5692300" cy="2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